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  <p:sldMasterId id="2147483667" r:id="rId12"/>
    <p:sldMasterId id="2147483668" r:id="rId13"/>
    <p:sldMasterId id="2147483669" r:id="rId14"/>
    <p:sldMasterId id="2147483670" r:id="rId15"/>
    <p:sldMasterId id="2147483671" r:id="rId16"/>
    <p:sldMasterId id="2147483672" r:id="rId17"/>
  </p:sldMasterIdLst>
  <p:notesMasterIdLst>
    <p:notesMasterId r:id="rId53"/>
  </p:notesMasterIdLst>
  <p:sldIdLst>
    <p:sldId id="256" r:id="rId18"/>
    <p:sldId id="257" r:id="rId19"/>
    <p:sldId id="258" r:id="rId20"/>
    <p:sldId id="259" r:id="rId21"/>
    <p:sldId id="261" r:id="rId22"/>
    <p:sldId id="260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1" r:id="rId32"/>
    <p:sldId id="349" r:id="rId33"/>
    <p:sldId id="274" r:id="rId34"/>
    <p:sldId id="275" r:id="rId35"/>
    <p:sldId id="278" r:id="rId36"/>
    <p:sldId id="350" r:id="rId37"/>
    <p:sldId id="279" r:id="rId38"/>
    <p:sldId id="280" r:id="rId39"/>
    <p:sldId id="281" r:id="rId40"/>
    <p:sldId id="282" r:id="rId41"/>
    <p:sldId id="284" r:id="rId42"/>
    <p:sldId id="285" r:id="rId43"/>
    <p:sldId id="288" r:id="rId44"/>
    <p:sldId id="293" r:id="rId45"/>
    <p:sldId id="340" r:id="rId46"/>
    <p:sldId id="341" r:id="rId47"/>
    <p:sldId id="342" r:id="rId48"/>
    <p:sldId id="343" r:id="rId49"/>
    <p:sldId id="345" r:id="rId50"/>
    <p:sldId id="347" r:id="rId51"/>
    <p:sldId id="348" r:id="rId52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D18-2D0C-4C34-9401-E18A05DC969B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A7B3C-F86A-4ED4-9EB6-81CE671866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7E36B7-0EE9-44B0-9EA3-8ADBD095ADB9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7E3DCF-00BE-487B-B9E6-88B878F2FC2A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E842E7-BFFF-4371-89CE-73749A35BB1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087EAE-ACC5-4FD1-994C-3464DBDD18A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7CB0FB1-DCEE-4E38-8784-8E63F84F289D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373E1C8-6E6F-41FB-803A-6E9E454A43B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8370CE-F067-402A-B88B-6C312E69C1C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2C08496-987D-47A3-9B87-B47ADCD3022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25D2F1E-16FB-4BC4-AD98-61988DC8160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0C7A033-8800-43F3-9DC5-551E3F38B233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B538D0-B106-440D-9032-A0FAFA4FA4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3C0FA3C-224E-40B2-8C07-7DA4EA09BA6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E5AD462-D9F1-4718-BF38-8B8BE0F555A2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9E5321-EA8C-4F51-B3A2-F4A59E593CE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EC5FEF-D0AF-4159-B5BA-82E52A7047B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29BDCDD-D7DD-4725-99EB-FB31F9E83CC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C35B12-577F-4534-9D8D-06FB3135AC1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7F1D60-FC5A-40ED-8E2D-FFCCE71296E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060AB2-9A91-47A2-AB7F-1FB5D12300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848C3B-412A-4115-AB51-BA2FAC60AC1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AA404D-3343-41D2-B216-5E33CAF114C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1FC07C-ACBF-4082-AEAC-E57776EDB74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B9C676F-E98A-405C-8982-E35FD4E16F5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6"/>
          <p:cNvSpPr/>
          <p:nvPr/>
        </p:nvSpPr>
        <p:spPr>
          <a:xfrm>
            <a:off x="0" y="360"/>
            <a:ext cx="121914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4" name="Textfeld 8"/>
          <p:cNvSpPr/>
          <p:nvPr/>
        </p:nvSpPr>
        <p:spPr>
          <a:xfrm>
            <a:off x="-47880" y="2079000"/>
            <a:ext cx="6602760" cy="240660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1" u="none" strike="noStrike">
                <a:solidFill>
                  <a:schemeClr val="lt1"/>
                </a:solidFill>
                <a:uFillTx/>
                <a:latin typeface="Century Gothic"/>
              </a:rPr>
              <a:t>Präsentation über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Ticketsystem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0"/>
          <p:cNvSpPr/>
          <p:nvPr/>
        </p:nvSpPr>
        <p:spPr>
          <a:xfrm>
            <a:off x="7641720" y="4452120"/>
            <a:ext cx="6160680" cy="255924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Abdullah Hemmat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Marcel Kutzmutz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Jihye Lee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Andre Schnitzke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8965800" y="381600"/>
            <a:ext cx="2773440" cy="260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8548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4"/>
          <p:cNvSpPr/>
          <p:nvPr/>
        </p:nvSpPr>
        <p:spPr>
          <a:xfrm>
            <a:off x="354960" y="8856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4"/>
          <p:cNvSpPr/>
          <p:nvPr/>
        </p:nvSpPr>
        <p:spPr>
          <a:xfrm>
            <a:off x="3233537" y="325039"/>
            <a:ext cx="639660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lt1"/>
                </a:solidFill>
                <a:uFillTx/>
                <a:latin typeface="Century Gothic"/>
              </a:rPr>
              <a:t>Detaillierter Zeitplan inkl. Datumsangaben</a:t>
            </a:r>
            <a:endParaRPr lang="de-DE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7" name="Tabelle 1"/>
          <p:cNvGraphicFramePr/>
          <p:nvPr>
            <p:extLst>
              <p:ext uri="{D42A27DB-BD31-4B8C-83A1-F6EECF244321}">
                <p14:modId xmlns:p14="http://schemas.microsoft.com/office/powerpoint/2010/main" val="2002985661"/>
              </p:ext>
            </p:extLst>
          </p:nvPr>
        </p:nvGraphicFramePr>
        <p:xfrm>
          <a:off x="462988" y="959562"/>
          <a:ext cx="9167150" cy="5809878"/>
        </p:xfrm>
        <a:graphic>
          <a:graphicData uri="http://schemas.openxmlformats.org/drawingml/2006/table">
            <a:tbl>
              <a:tblPr/>
              <a:tblGrid>
                <a:gridCol w="422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Zeitraum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21.01. – 21.01.2025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Datenmodelierung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Models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Views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22.01.2025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28.01.2025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MVC in ASP.NET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Local DB für Datenanbindung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Bedienfelder, Funktionen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Plausibilitätsprüfung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Whitebox-Test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Qualitätssicherung/Fehlerbehebung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28.01. – 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BlackBox-Test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Projekt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 – 4.02.2025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AD9A9AC-B20E-B212-70AA-4E5A4F57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351063" y="1002600"/>
            <a:ext cx="34336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Ist-Analyse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feld 2"/>
          <p:cNvSpPr/>
          <p:nvPr/>
        </p:nvSpPr>
        <p:spPr>
          <a:xfrm>
            <a:off x="206569" y="1886760"/>
            <a:ext cx="10590480" cy="52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Ticketanfragen über mehrere Kanäle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Keine übersichtliche Erfassung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Verspätung der Arbeit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Zusätzlicher Aufwand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Problem beim Zuordnen der Mitarbeiter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1"/>
          <p:cNvSpPr/>
          <p:nvPr/>
        </p:nvSpPr>
        <p:spPr>
          <a:xfrm>
            <a:off x="417600" y="710280"/>
            <a:ext cx="52275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Anwendungsfälle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Grafik 15" descr="Ein Bild, das Diagramm, Text, Plan, Reihe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934280" y="1645920"/>
            <a:ext cx="7770240" cy="489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42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299C761-F2B9-26BD-A1AF-DA40297D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C0D14-DB01-F3B0-F9AF-064A31F3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7B19A9B-6154-9200-47CF-CD9D570AFFF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>
            <a:extLst>
              <a:ext uri="{FF2B5EF4-FFF2-40B4-BE49-F238E27FC236}">
                <a16:creationId xmlns:a16="http://schemas.microsoft.com/office/drawing/2014/main" id="{F6B4906B-7BF1-3DED-E977-D2FC9150D80B}"/>
              </a:ext>
            </a:extLst>
          </p:cNvPr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>
            <a:extLst>
              <a:ext uri="{FF2B5EF4-FFF2-40B4-BE49-F238E27FC236}">
                <a16:creationId xmlns:a16="http://schemas.microsoft.com/office/drawing/2014/main" id="{B46E5635-38F7-66BC-453B-C2E8230E1421}"/>
              </a:ext>
            </a:extLst>
          </p:cNvPr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feld 2">
            <a:extLst>
              <a:ext uri="{FF2B5EF4-FFF2-40B4-BE49-F238E27FC236}">
                <a16:creationId xmlns:a16="http://schemas.microsoft.com/office/drawing/2014/main" id="{1AE4D55A-B072-404F-110E-3BB304052E81}"/>
              </a:ext>
            </a:extLst>
          </p:cNvPr>
          <p:cNvSpPr/>
          <p:nvPr/>
        </p:nvSpPr>
        <p:spPr>
          <a:xfrm>
            <a:off x="731880" y="2532960"/>
            <a:ext cx="10306324" cy="27462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bg1"/>
                </a:solidFill>
                <a:uFillTx/>
                <a:latin typeface="Century Gothic"/>
              </a:rPr>
              <a:t>Kompatibel mit allen Browsern</a:t>
            </a:r>
            <a:endParaRPr lang="de-DE" sz="4000" dirty="0">
              <a:solidFill>
                <a:schemeClr val="bg1"/>
              </a:solidFill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bg1"/>
                </a:solidFill>
                <a:uFillTx/>
                <a:latin typeface="Century Gothic"/>
              </a:rPr>
              <a:t>Responsive Designs für kleine Geräte</a:t>
            </a:r>
            <a:endParaRPr lang="de-DE" sz="4000" dirty="0">
              <a:solidFill>
                <a:schemeClr val="bg1"/>
              </a:solidFill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bg1"/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 dirty="0">
              <a:solidFill>
                <a:schemeClr val="bg1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793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feld 2"/>
          <p:cNvSpPr/>
          <p:nvPr/>
        </p:nvSpPr>
        <p:spPr>
          <a:xfrm>
            <a:off x="644040" y="2532960"/>
            <a:ext cx="9819011" cy="18231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dirty="0">
              <a:solidFill>
                <a:srgbClr val="FFFFFF"/>
              </a:solidFill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bg1"/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 dirty="0">
                <a:solidFill>
                  <a:schemeClr val="bg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bg1"/>
                </a:solidFill>
                <a:uFillTx/>
                <a:latin typeface="Century Gothic"/>
              </a:rPr>
              <a:t> MSSQL-Server </a:t>
            </a:r>
            <a:endParaRPr lang="de-DE" sz="4000" b="0" u="none" strike="noStrike" dirty="0">
              <a:solidFill>
                <a:schemeClr val="bg1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9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681A637-C858-4DA4-9302-64DFEA66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CE95-E1A5-3231-2C21-8C7F8EB8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CE47FD4-B36A-B1B2-0D95-0AB7436BAE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>
            <a:extLst>
              <a:ext uri="{FF2B5EF4-FFF2-40B4-BE49-F238E27FC236}">
                <a16:creationId xmlns:a16="http://schemas.microsoft.com/office/drawing/2014/main" id="{D5730A66-0977-B133-5E3F-A8834C9EFFA1}"/>
              </a:ext>
            </a:extLst>
          </p:cNvPr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>
            <a:extLst>
              <a:ext uri="{FF2B5EF4-FFF2-40B4-BE49-F238E27FC236}">
                <a16:creationId xmlns:a16="http://schemas.microsoft.com/office/drawing/2014/main" id="{E80E5DCF-D4AE-1755-21B8-CF301FCDE9B0}"/>
              </a:ext>
            </a:extLst>
          </p:cNvPr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Grafik 6" descr="Ein Bild, das Screenshot, Software, Multimedia-Software, Text enthält.&#10;&#10;Automatisch generierte Beschreibung">
            <a:extLst>
              <a:ext uri="{FF2B5EF4-FFF2-40B4-BE49-F238E27FC236}">
                <a16:creationId xmlns:a16="http://schemas.microsoft.com/office/drawing/2014/main" id="{C9C17789-08E2-50D9-656B-A3CA2504B2C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9480" y="3340344"/>
            <a:ext cx="11872440" cy="24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feld 7">
            <a:extLst>
              <a:ext uri="{FF2B5EF4-FFF2-40B4-BE49-F238E27FC236}">
                <a16:creationId xmlns:a16="http://schemas.microsoft.com/office/drawing/2014/main" id="{A383889E-C925-2968-4247-C859CCE49A87}"/>
              </a:ext>
            </a:extLst>
          </p:cNvPr>
          <p:cNvSpPr/>
          <p:nvPr/>
        </p:nvSpPr>
        <p:spPr>
          <a:xfrm>
            <a:off x="654480" y="2433600"/>
            <a:ext cx="264672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Login Daten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7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feld 7"/>
          <p:cNvSpPr/>
          <p:nvPr/>
        </p:nvSpPr>
        <p:spPr>
          <a:xfrm>
            <a:off x="743040" y="2433600"/>
            <a:ext cx="33836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Anfragen Daten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4" name="Grafik 3"/>
          <p:cNvPicPr/>
          <p:nvPr/>
        </p:nvPicPr>
        <p:blipFill>
          <a:blip r:embed="rId3"/>
          <a:stretch/>
        </p:blipFill>
        <p:spPr>
          <a:xfrm>
            <a:off x="12192" y="3429000"/>
            <a:ext cx="12155400" cy="1018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 dirty="0" err="1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</a:t>
            </a:r>
            <a:r>
              <a:rPr lang="de-DE" sz="40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: Admin/Mitarbeiter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3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2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F367E095-1CBC-EEB3-0345-FDDC7D6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AC7DDD-A257-CC1F-1CA8-DEDBEBB75251}"/>
              </a:ext>
            </a:extLst>
          </p:cNvPr>
          <p:cNvSpPr txBox="1"/>
          <p:nvPr/>
        </p:nvSpPr>
        <p:spPr>
          <a:xfrm>
            <a:off x="400531" y="125136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Kunde</a:t>
            </a:r>
          </a:p>
        </p:txBody>
      </p:sp>
      <p:pic>
        <p:nvPicPr>
          <p:cNvPr id="5" name="Grafik 4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2B9BF0D0-7A3C-F391-A976-ABD87C9A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" y="1231392"/>
            <a:ext cx="10813705" cy="55014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8B58-9809-2434-73B4-3C937781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FC23E39-0B10-60E3-78EC-253DB228A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FAEAE7-4404-0D46-C268-AAE18E978CFC}"/>
              </a:ext>
            </a:extLst>
          </p:cNvPr>
          <p:cNvSpPr txBox="1"/>
          <p:nvPr/>
        </p:nvSpPr>
        <p:spPr>
          <a:xfrm>
            <a:off x="400531" y="12513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Mitarbeiter</a:t>
            </a:r>
          </a:p>
        </p:txBody>
      </p:sp>
      <p:pic>
        <p:nvPicPr>
          <p:cNvPr id="7" name="Grafik 6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222601F7-208F-0F4B-C6FB-8E71AF90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9" y="1064533"/>
            <a:ext cx="10823779" cy="55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93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5782124C-8082-5B1A-AF3C-34C4EA8F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59A4-AED0-4057-85E2-2D63C7E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C4AAE0-D06E-BD92-435F-032E2FC5D2D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5F2AD6-3157-9C2A-B672-877D2F112C52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5" name="Grafik 4" descr="Ein Bild, das Text, Screenshot, Software, Computer enthält.&#10;&#10;KI-generierte Inhalte können fehlerhaft sein.">
            <a:extLst>
              <a:ext uri="{FF2B5EF4-FFF2-40B4-BE49-F238E27FC236}">
                <a16:creationId xmlns:a16="http://schemas.microsoft.com/office/drawing/2014/main" id="{B9E4B76B-7F93-A974-7CF4-2D0CB2072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7" y="1146048"/>
            <a:ext cx="10981457" cy="55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0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DFCA-B80C-86D7-E242-0D14EBDC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25E4791-3566-A205-BDD3-CAFA3B2ED3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54A577-CF57-9DA9-98A2-12AE839D4906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oftware, Computersymbol, Webseite enthält.&#10;&#10;KI-generierte Inhalte können fehlerhaft sein.">
            <a:extLst>
              <a:ext uri="{FF2B5EF4-FFF2-40B4-BE49-F238E27FC236}">
                <a16:creationId xmlns:a16="http://schemas.microsoft.com/office/drawing/2014/main" id="{541D8949-6E61-5497-0091-8C6CDF423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8" y="1133856"/>
            <a:ext cx="11005420" cy="55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07CF-451C-C387-1A69-C139E2F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0F1D64F-F2DA-DB57-4A45-239378A1372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DBB5DCE-8615-090A-E753-D5E8A5047494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oftware, Screenshot, Computersymbol enthält.&#10;&#10;KI-generierte Inhalte können fehlerhaft sein.">
            <a:extLst>
              <a:ext uri="{FF2B5EF4-FFF2-40B4-BE49-F238E27FC236}">
                <a16:creationId xmlns:a16="http://schemas.microsoft.com/office/drawing/2014/main" id="{507EB2EF-F50A-86A5-2963-FBDB2CD1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" y="1046576"/>
            <a:ext cx="10931672" cy="55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4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9F5D-D52C-B716-C855-0DB6C7E1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9E0BEC4-0FC3-0EC9-9DD2-18F4DDAB02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40E1BC-2E5F-DCE2-8C75-3FB85847C150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6BBCBF6-2D1B-8D5D-28DC-F7F1E74C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573FC51-03BD-BCB6-9C8B-A78AD4A9DA4E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</p:spTree>
    <p:extLst>
      <p:ext uri="{BB962C8B-B14F-4D97-AF65-F5344CB8AC3E}">
        <p14:creationId xmlns:p14="http://schemas.microsoft.com/office/powerpoint/2010/main" val="14535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B091-8403-A351-D39B-314452AA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17B3313-B653-BCB5-5EFA-F817705F3E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6EE2EF-A7DD-000E-7F98-EB6FDC11E59A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0A73CFC-217D-E08A-DABB-E7683CC5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0C4F80-BDCF-420C-5EF6-74CA5CB257A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990AE3-5D56-152D-AD72-B4E727C76B41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661B98-8FEA-231D-F13C-4B829CFED23B}"/>
              </a:ext>
            </a:extLst>
          </p:cNvPr>
          <p:cNvSpPr txBox="1"/>
          <p:nvPr/>
        </p:nvSpPr>
        <p:spPr>
          <a:xfrm>
            <a:off x="1418244" y="4577956"/>
            <a:ext cx="64043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bg1"/>
                </a:solidFill>
              </a:rPr>
              <a:t>• Entwicklungsprozess von Softwareprojekten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solidFill>
                  <a:schemeClr val="bg1"/>
                </a:solidFill>
              </a:rPr>
              <a:t>• Zusammenarbeit im Team</a:t>
            </a:r>
          </a:p>
          <a:p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4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C0C3-933C-E76B-1128-15AD0738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BB9E8F0-6B83-CF76-EAFD-92BA24A982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>
            <a:extLst>
              <a:ext uri="{FF2B5EF4-FFF2-40B4-BE49-F238E27FC236}">
                <a16:creationId xmlns:a16="http://schemas.microsoft.com/office/drawing/2014/main" id="{6E77F0F4-20B2-342C-95F9-F8FE103902B1}"/>
              </a:ext>
            </a:extLst>
          </p:cNvPr>
          <p:cNvSpPr/>
          <p:nvPr/>
        </p:nvSpPr>
        <p:spPr>
          <a:xfrm>
            <a:off x="440795" y="2599457"/>
            <a:ext cx="11391558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Vielen Dank für Ihre Aufmerksamkeit !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>
            <a:extLst>
              <a:ext uri="{FF2B5EF4-FFF2-40B4-BE49-F238E27FC236}">
                <a16:creationId xmlns:a16="http://schemas.microsoft.com/office/drawing/2014/main" id="{AB864D28-A4D5-0BDD-4165-F21D72F6E7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5600" y="5836106"/>
            <a:ext cx="5068754" cy="829544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3636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/>
          <p:cNvSpPr/>
          <p:nvPr/>
        </p:nvSpPr>
        <p:spPr>
          <a:xfrm>
            <a:off x="255600" y="573120"/>
            <a:ext cx="4244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Projektumfeld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87"/>
          <p:cNvSpPr/>
          <p:nvPr/>
        </p:nvSpPr>
        <p:spPr>
          <a:xfrm>
            <a:off x="540000" y="1620000"/>
            <a:ext cx="87620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0" u="none" strike="noStrike" dirty="0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/>
          <p:cNvPicPr/>
          <p:nvPr/>
        </p:nvPicPr>
        <p:blipFill>
          <a:blip r:embed="rId3"/>
          <a:stretch/>
        </p:blipFill>
        <p:spPr>
          <a:xfrm>
            <a:off x="805680" y="2834640"/>
            <a:ext cx="6204240" cy="11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12" descr="Ein Bild, das Grafiken, lila, Farbigkeit, Flieder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-46080" y="4907520"/>
            <a:ext cx="1897560" cy="10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31"/>
          <p:cNvPicPr/>
          <p:nvPr/>
        </p:nvPicPr>
        <p:blipFill>
          <a:blip r:embed="rId5"/>
          <a:stretch/>
        </p:blipFill>
        <p:spPr>
          <a:xfrm>
            <a:off x="1851840" y="4751280"/>
            <a:ext cx="1301400" cy="13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41"/>
          <p:cNvPicPr/>
          <p:nvPr/>
        </p:nvPicPr>
        <p:blipFill>
          <a:blip r:embed="rId6"/>
          <a:stretch/>
        </p:blipFill>
        <p:spPr>
          <a:xfrm>
            <a:off x="5333760" y="4751280"/>
            <a:ext cx="4483800" cy="12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32"/>
          <p:cNvPicPr/>
          <p:nvPr/>
        </p:nvPicPr>
        <p:blipFill>
          <a:blip r:embed="rId7"/>
          <a:stretch/>
        </p:blipFill>
        <p:spPr>
          <a:xfrm>
            <a:off x="10506240" y="5060520"/>
            <a:ext cx="100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rafik 25" descr="Ein Bild, das Kreis, Schrift, Grafiken, Screenshot enthält.&#10;&#10;Automatisch generierte Beschreibung"/>
          <p:cNvPicPr/>
          <p:nvPr/>
        </p:nvPicPr>
        <p:blipFill>
          <a:blip r:embed="rId8"/>
          <a:stretch/>
        </p:blipFill>
        <p:spPr>
          <a:xfrm>
            <a:off x="3551400" y="4885560"/>
            <a:ext cx="1110960" cy="11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550080" y="668520"/>
            <a:ext cx="605772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300960" y="2499480"/>
            <a:ext cx="1278072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Optimierung der unorganisierten Arbeitsprozesse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feld 2"/>
          <p:cNvSpPr/>
          <p:nvPr/>
        </p:nvSpPr>
        <p:spPr>
          <a:xfrm>
            <a:off x="300202" y="3912120"/>
            <a:ext cx="8843797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Manuelle Annahme der Anfragen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36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 Unklarheit, Verwirrung, Fehler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5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763560" y="573120"/>
            <a:ext cx="322884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Projektziel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91"/>
          <p:cNvSpPr/>
          <p:nvPr/>
        </p:nvSpPr>
        <p:spPr>
          <a:xfrm>
            <a:off x="1419676" y="1620000"/>
            <a:ext cx="783972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rafik 92"/>
          <p:cNvPicPr/>
          <p:nvPr/>
        </p:nvPicPr>
        <p:blipFill>
          <a:blip r:embed="rId3"/>
          <a:stretch/>
        </p:blipFill>
        <p:spPr>
          <a:xfrm>
            <a:off x="1546952" y="2426760"/>
            <a:ext cx="8931600" cy="4052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feld 1"/>
          <p:cNvSpPr/>
          <p:nvPr/>
        </p:nvSpPr>
        <p:spPr>
          <a:xfrm>
            <a:off x="256096" y="2447280"/>
            <a:ext cx="10851480" cy="9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Stakeholder : Alle Kommilitonen des Projekts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2"/>
          <p:cNvSpPr/>
          <p:nvPr/>
        </p:nvSpPr>
        <p:spPr>
          <a:xfrm>
            <a:off x="276191" y="3638520"/>
            <a:ext cx="62528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Funktion der Mitarbeiter 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1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08E3839-2455-84FA-500C-39E38598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2" name="Tabelle 3"/>
          <p:cNvGraphicFramePr/>
          <p:nvPr>
            <p:extLst>
              <p:ext uri="{D42A27DB-BD31-4B8C-83A1-F6EECF244321}">
                <p14:modId xmlns:p14="http://schemas.microsoft.com/office/powerpoint/2010/main" val="740153538"/>
              </p:ext>
            </p:extLst>
          </p:nvPr>
        </p:nvGraphicFramePr>
        <p:xfrm>
          <a:off x="1196400" y="3325680"/>
          <a:ext cx="9799200" cy="2863800"/>
        </p:xfrm>
        <a:graphic>
          <a:graphicData uri="http://schemas.openxmlformats.org/drawingml/2006/table">
            <a:tbl>
              <a:tblPr/>
              <a:tblGrid>
                <a:gridCol w="48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28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2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20</a:t>
                      </a:r>
                      <a:endParaRPr lang="de-DE" sz="2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" name="Textfeld 4"/>
          <p:cNvSpPr/>
          <p:nvPr/>
        </p:nvSpPr>
        <p:spPr>
          <a:xfrm>
            <a:off x="1114731" y="2285820"/>
            <a:ext cx="83656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Aufwandsplanung zu den Projektphasen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</Words>
  <Application>Microsoft Office PowerPoint</Application>
  <PresentationFormat>Breitbild</PresentationFormat>
  <Paragraphs>190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17</vt:i4>
      </vt:variant>
      <vt:variant>
        <vt:lpstr>Folientitel</vt:lpstr>
      </vt:variant>
      <vt:variant>
        <vt:i4>35</vt:i4>
      </vt:variant>
    </vt:vector>
  </HeadingPairs>
  <TitlesOfParts>
    <vt:vector size="58" baseType="lpstr">
      <vt:lpstr>Aptos</vt:lpstr>
      <vt:lpstr>Arial</vt:lpstr>
      <vt:lpstr>Century Gothic</vt:lpstr>
      <vt:lpstr>Symbol</vt:lpstr>
      <vt:lpstr>Times New Roman</vt:lpstr>
      <vt:lpstr>Wingdings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Jihye Lee</dc:creator>
  <dc:description/>
  <cp:lastModifiedBy>Jihye Lee</cp:lastModifiedBy>
  <cp:revision>208</cp:revision>
  <dcterms:created xsi:type="dcterms:W3CDTF">2024-03-06T08:10:14Z</dcterms:created>
  <dcterms:modified xsi:type="dcterms:W3CDTF">2025-02-06T14:24:15Z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r8>81</vt:r8>
  </property>
</Properties>
</file>